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JHULST50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Bewonersgroep Grachten 9+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Carla Hoffschulte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75" y="4268550"/>
            <a:ext cx="4059885" cy="228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Grachten 9+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400" dirty="0" smtClean="0"/>
              <a:t>Is een groep bewoners van de grachten en straatjes tussen Leidsegracht en Raadhuisstraat</a:t>
            </a:r>
          </a:p>
          <a:p>
            <a:r>
              <a:rPr lang="nl-NL" sz="2400" dirty="0" smtClean="0"/>
              <a:t>De &gt;</a:t>
            </a:r>
            <a:r>
              <a:rPr lang="nl-NL" sz="2400" dirty="0" smtClean="0"/>
              <a:t>18.000.000 </a:t>
            </a:r>
            <a:r>
              <a:rPr lang="nl-NL" sz="2400" dirty="0" smtClean="0"/>
              <a:t>bezoekers van Amsterdam beginnen ook steeds meer sporen achter te laten in onze buurt. De leden willen elkaar informeren over deze ontwikkelingen en waar nodig actie ondernemen</a:t>
            </a:r>
          </a:p>
          <a:p>
            <a:r>
              <a:rPr lang="nl-NL" sz="2400" dirty="0" smtClean="0"/>
              <a:t>Grachten 9+ is geen onderdeel van de </a:t>
            </a:r>
            <a:r>
              <a:rPr lang="nl-NL" sz="2400" dirty="0" err="1" smtClean="0"/>
              <a:t>Stadsdorporganisatie</a:t>
            </a:r>
            <a:endParaRPr lang="nl-NL" sz="2400" dirty="0" smtClean="0"/>
          </a:p>
          <a:p>
            <a:r>
              <a:rPr lang="nl-NL" sz="2400" dirty="0" smtClean="0"/>
              <a:t>Grachten 9+ is wel lid van WIJ-Amsterdam, het platform van </a:t>
            </a:r>
            <a:r>
              <a:rPr lang="nl-NL" sz="2400" dirty="0" smtClean="0"/>
              <a:t>bewonersorganisaties centrum, oud-zuid, oud-west</a:t>
            </a: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396264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105498"/>
            <a:ext cx="8596668" cy="1320800"/>
          </a:xfrm>
        </p:spPr>
        <p:txBody>
          <a:bodyPr/>
          <a:lstStyle/>
          <a:p>
            <a:r>
              <a:rPr lang="nl-NL" dirty="0" smtClean="0"/>
              <a:t>Waar gaat het mis en wat doen we eraan?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426298"/>
            <a:ext cx="8799175" cy="4198647"/>
          </a:xfrm>
        </p:spPr>
        <p:txBody>
          <a:bodyPr>
            <a:noAutofit/>
          </a:bodyPr>
          <a:lstStyle/>
          <a:p>
            <a:r>
              <a:rPr lang="nl-NL" sz="2000" dirty="0" smtClean="0"/>
              <a:t>1</a:t>
            </a:r>
            <a:r>
              <a:rPr lang="nl-NL" sz="2000" dirty="0"/>
              <a:t>. </a:t>
            </a:r>
            <a:r>
              <a:rPr lang="nl-NL" sz="2000" b="1" dirty="0"/>
              <a:t>Onttrekken woonruimte en overlast door illegaal verhuur aan </a:t>
            </a:r>
            <a:r>
              <a:rPr lang="nl-NL" sz="2000" b="1" dirty="0" smtClean="0"/>
              <a:t>toeristen</a:t>
            </a:r>
          </a:p>
          <a:p>
            <a:pPr lvl="1"/>
            <a:r>
              <a:rPr lang="nl-NL" sz="1800" dirty="0" smtClean="0"/>
              <a:t>Sociale cohesie neemt af door minder bewoners en meer tijdelijke gasten</a:t>
            </a:r>
          </a:p>
          <a:p>
            <a:pPr lvl="1"/>
            <a:r>
              <a:rPr lang="nl-NL" sz="1800" dirty="0" smtClean="0"/>
              <a:t>Overlast en prijsopdrijving</a:t>
            </a:r>
          </a:p>
          <a:p>
            <a:pPr lvl="1"/>
            <a:r>
              <a:rPr lang="nl-NL" sz="1800" b="1" dirty="0" smtClean="0"/>
              <a:t>Actie: </a:t>
            </a:r>
            <a:r>
              <a:rPr lang="nl-NL" sz="1800" dirty="0" smtClean="0"/>
              <a:t>inventariseren adressen en melden illegale/</a:t>
            </a:r>
            <a:r>
              <a:rPr lang="nl-NL" sz="1800" dirty="0" err="1" smtClean="0"/>
              <a:t>overlastgevende</a:t>
            </a:r>
            <a:r>
              <a:rPr lang="nl-NL" sz="1800" dirty="0" smtClean="0"/>
              <a:t> adressen</a:t>
            </a:r>
            <a:endParaRPr lang="nl-NL" sz="1800" dirty="0"/>
          </a:p>
          <a:p>
            <a:r>
              <a:rPr lang="nl-NL" sz="2000" dirty="0"/>
              <a:t>2. </a:t>
            </a:r>
            <a:r>
              <a:rPr lang="nl-NL" sz="2000" b="1" dirty="0" smtClean="0"/>
              <a:t>Misbruik </a:t>
            </a:r>
            <a:r>
              <a:rPr lang="nl-NL" sz="2000" b="1" dirty="0"/>
              <a:t>o.a. voor commerciële doelen van de openbare </a:t>
            </a:r>
            <a:r>
              <a:rPr lang="nl-NL" sz="2000" b="1" dirty="0" smtClean="0"/>
              <a:t>ruimte</a:t>
            </a:r>
          </a:p>
          <a:p>
            <a:pPr lvl="1"/>
            <a:r>
              <a:rPr lang="nl-NL" sz="1800" dirty="0" smtClean="0"/>
              <a:t>Te grote terrassen (en lawaaioverlast), fietsverhuur </a:t>
            </a:r>
            <a:r>
              <a:rPr lang="nl-NL" sz="1800" dirty="0" smtClean="0"/>
              <a:t>straatopslag, afval</a:t>
            </a:r>
            <a:endParaRPr lang="nl-NL" sz="1800" dirty="0" smtClean="0"/>
          </a:p>
          <a:p>
            <a:pPr lvl="1"/>
            <a:r>
              <a:rPr lang="nl-NL" sz="1800" b="1" dirty="0" smtClean="0"/>
              <a:t>Actie</a:t>
            </a:r>
            <a:r>
              <a:rPr lang="nl-NL" sz="1800" dirty="0" smtClean="0"/>
              <a:t>: inventariseren en melden bij handhaving</a:t>
            </a:r>
            <a:endParaRPr lang="nl-NL" sz="1800" dirty="0"/>
          </a:p>
          <a:p>
            <a:r>
              <a:rPr lang="nl-NL" sz="2000" dirty="0"/>
              <a:t>3. </a:t>
            </a:r>
            <a:r>
              <a:rPr lang="nl-NL" sz="2000" b="1" dirty="0"/>
              <a:t>Verschraling van het winkelaanbod dat zich eenzijdig richt op </a:t>
            </a:r>
            <a:r>
              <a:rPr lang="nl-NL" sz="2000" b="1" dirty="0" smtClean="0"/>
              <a:t>bezoekers</a:t>
            </a:r>
          </a:p>
          <a:p>
            <a:pPr lvl="1"/>
            <a:r>
              <a:rPr lang="nl-NL" sz="1800" dirty="0" smtClean="0"/>
              <a:t>Overheersing van food en kleding winkels</a:t>
            </a:r>
          </a:p>
          <a:p>
            <a:pPr lvl="1"/>
            <a:r>
              <a:rPr lang="nl-NL" sz="1800" dirty="0" smtClean="0"/>
              <a:t>Sympathieke winkels worden verdreven door hoge huren</a:t>
            </a:r>
          </a:p>
          <a:p>
            <a:pPr lvl="1"/>
            <a:r>
              <a:rPr lang="nl-NL" sz="1800" b="1" dirty="0" smtClean="0"/>
              <a:t>Actie: </a:t>
            </a:r>
            <a:r>
              <a:rPr lang="nl-NL" sz="1800" dirty="0" smtClean="0"/>
              <a:t>contact opnemen met gemeente</a:t>
            </a:r>
            <a:endParaRPr lang="nl-NL" sz="18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01327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Wilt u ook geïnformeerd worden en uw stem laten horen?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1012102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Stuur een mail naar </a:t>
            </a:r>
            <a:r>
              <a:rPr lang="nl-NL" dirty="0" smtClean="0">
                <a:hlinkClick r:id="rId2"/>
              </a:rPr>
              <a:t>JHULST50@GMAIL.COM</a:t>
            </a:r>
            <a:r>
              <a:rPr lang="nl-NL" dirty="0" smtClean="0"/>
              <a:t> of vul hier een aanmeldformulier in</a:t>
            </a:r>
          </a:p>
          <a:p>
            <a:r>
              <a:rPr lang="nl-NL" dirty="0" smtClean="0"/>
              <a:t>VRAGEN?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54" y="3673796"/>
            <a:ext cx="4447309" cy="295921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345382" y="3673796"/>
            <a:ext cx="28895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Melden bij gemeente</a:t>
            </a:r>
          </a:p>
          <a:p>
            <a:r>
              <a:rPr lang="nl-NL" dirty="0" smtClean="0"/>
              <a:t>WHATSAP +31 6 4444 0655</a:t>
            </a:r>
          </a:p>
          <a:p>
            <a:r>
              <a:rPr lang="nl-NL" dirty="0" smtClean="0"/>
              <a:t>14020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13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</TotalTime>
  <Words>218</Words>
  <Application>Microsoft Office PowerPoint</Application>
  <PresentationFormat>Breedbeeld</PresentationFormat>
  <Paragraphs>25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Bewonersgroep Grachten 9+</vt:lpstr>
      <vt:lpstr>Grachten 9+</vt:lpstr>
      <vt:lpstr>Waar gaat het mis en wat doen we eraan?</vt:lpstr>
      <vt:lpstr>Wilt u ook geïnformeerd worden en uw stem laten horen?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Bewonersgroep Grachten 9+</dc:title>
  <dc:creator>Jeroen van der Hulst</dc:creator>
  <cp:lastModifiedBy>Jeroen van der Hulst</cp:lastModifiedBy>
  <cp:revision>9</cp:revision>
  <dcterms:created xsi:type="dcterms:W3CDTF">2017-02-07T12:06:28Z</dcterms:created>
  <dcterms:modified xsi:type="dcterms:W3CDTF">2017-02-09T12:17:34Z</dcterms:modified>
</cp:coreProperties>
</file>